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9504363" cy="7345363"/>
  <p:notesSz cx="6735763" cy="9866313"/>
  <p:defaultTextStyle>
    <a:defPPr>
      <a:defRPr lang="ja-JP"/>
    </a:defPPr>
    <a:lvl1pPr marL="0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481386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962772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1444158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1925544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2406929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2888315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3369701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3851087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97" d="100"/>
          <a:sy n="97" d="100"/>
        </p:scale>
        <p:origin x="-204" y="-96"/>
      </p:cViewPr>
      <p:guideLst>
        <p:guide orient="horz" pos="2314"/>
        <p:guide pos="29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2827" y="2281824"/>
            <a:ext cx="8078709" cy="1574492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25655" y="4162373"/>
            <a:ext cx="6653054" cy="187714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1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2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44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25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06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88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69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51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62924" y="314559"/>
            <a:ext cx="2222634" cy="671284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3370" y="314559"/>
            <a:ext cx="6511149" cy="671284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689"/>
            <a:ext cx="9504363" cy="5727056"/>
          </a:xfrm>
          <a:prstGeom prst="rect">
            <a:avLst/>
          </a:prstGeom>
        </p:spPr>
      </p:pic>
      <p:sp>
        <p:nvSpPr>
          <p:cNvPr id="12" name="正方形/長方形 11"/>
          <p:cNvSpPr/>
          <p:nvPr userDrawn="1"/>
        </p:nvSpPr>
        <p:spPr>
          <a:xfrm>
            <a:off x="0" y="5223474"/>
            <a:ext cx="9504363" cy="2128946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3" y="-4689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0779" y="4720076"/>
            <a:ext cx="8078709" cy="1458871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0779" y="3113279"/>
            <a:ext cx="8078709" cy="1606798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8138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6277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441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255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069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883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697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5108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3370" y="1836341"/>
            <a:ext cx="4366067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17842" y="1836341"/>
            <a:ext cx="4367716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644205"/>
            <a:ext cx="4199411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5218" y="2329432"/>
            <a:ext cx="4199411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828085" y="1644205"/>
            <a:ext cx="4201060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828085" y="2329432"/>
            <a:ext cx="4201060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9" y="292454"/>
            <a:ext cx="3126870" cy="124463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15942" y="292455"/>
            <a:ext cx="5313203" cy="626906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5219" y="1537086"/>
            <a:ext cx="3126870" cy="5024433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62922" y="5141754"/>
            <a:ext cx="5702618" cy="607013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862922" y="656322"/>
            <a:ext cx="5702618" cy="4407218"/>
          </a:xfrm>
        </p:spPr>
        <p:txBody>
          <a:bodyPr/>
          <a:lstStyle>
            <a:lvl1pPr marL="0" indent="0">
              <a:buNone/>
              <a:defRPr sz="3400"/>
            </a:lvl1pPr>
            <a:lvl2pPr marL="481386" indent="0">
              <a:buNone/>
              <a:defRPr sz="2900"/>
            </a:lvl2pPr>
            <a:lvl3pPr marL="962772" indent="0">
              <a:buNone/>
              <a:defRPr sz="2500"/>
            </a:lvl3pPr>
            <a:lvl4pPr marL="1444158" indent="0">
              <a:buNone/>
              <a:defRPr sz="2100"/>
            </a:lvl4pPr>
            <a:lvl5pPr marL="1925544" indent="0">
              <a:buNone/>
              <a:defRPr sz="2100"/>
            </a:lvl5pPr>
            <a:lvl6pPr marL="2406929" indent="0">
              <a:buNone/>
              <a:defRPr sz="2100"/>
            </a:lvl6pPr>
            <a:lvl7pPr marL="2888315" indent="0">
              <a:buNone/>
              <a:defRPr sz="2100"/>
            </a:lvl7pPr>
            <a:lvl8pPr marL="3369701" indent="0">
              <a:buNone/>
              <a:defRPr sz="2100"/>
            </a:lvl8pPr>
            <a:lvl9pPr marL="3851087" indent="0">
              <a:buNone/>
              <a:defRPr sz="2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62922" y="5748767"/>
            <a:ext cx="5702618" cy="862059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  <a:prstGeom prst="rect">
            <a:avLst/>
          </a:prstGeom>
        </p:spPr>
        <p:txBody>
          <a:bodyPr vert="horz" lIns="96277" tIns="48139" rIns="96277" bIns="48139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713919"/>
            <a:ext cx="8553927" cy="4847600"/>
          </a:xfrm>
          <a:prstGeom prst="rect">
            <a:avLst/>
          </a:prstGeom>
        </p:spPr>
        <p:txBody>
          <a:bodyPr vert="horz" lIns="96277" tIns="48139" rIns="96277" bIns="48139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5218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47324" y="6808064"/>
            <a:ext cx="300971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811460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62772" rtl="0" eaLnBrk="1" latinLnBrk="0" hangingPunct="1">
        <a:spcBef>
          <a:spcPct val="0"/>
        </a:spcBef>
        <a:buNone/>
        <a:defRPr kumimoji="1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039" indent="-361039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2252" indent="-300866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203465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84851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6236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47622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008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10394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91780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1386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2772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4158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5544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06929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88315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69701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51087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405770" y="1728465"/>
            <a:ext cx="6477217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レギュラーサイズ</a:t>
            </a: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800" b="1" dirty="0" smtClean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556734" y="3175216"/>
            <a:ext cx="6192687" cy="832867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6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</a:t>
            </a:r>
            <a:r>
              <a:rPr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内容</a:t>
            </a: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lang="en-US" altLang="ja-JP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ページ目（デザインページ）にデザインしてください。青い枠は「仕上がりイメージライン」です。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548035" y="4471360"/>
            <a:ext cx="6192688" cy="87727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600" b="1" dirty="0" smtClean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文字・イラスト・写真の絵柄等、仕上がりで切れてはいけない部分は、青い枠の</a:t>
            </a:r>
            <a:r>
              <a:rPr lang="en-US" altLang="ja-JP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15677" y="25671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6424065" y="5715327"/>
            <a:ext cx="255857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東京都江東区豊洲3-2-3　</a:t>
            </a:r>
            <a:endParaRPr lang="ja-JP" altLang="en-US" sz="11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4613611" y="5176138"/>
            <a:ext cx="28552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アスクル工務店</a:t>
            </a:r>
            <a:endParaRPr lang="ja-JP" altLang="en-US" sz="28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4594753" y="5699938"/>
            <a:ext cx="17796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TEL: 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</a:t>
            </a:r>
            <a:r>
              <a:rPr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endParaRPr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角丸四角形 54"/>
          <p:cNvSpPr/>
          <p:nvPr/>
        </p:nvSpPr>
        <p:spPr>
          <a:xfrm>
            <a:off x="1724098" y="5358714"/>
            <a:ext cx="2473857" cy="479723"/>
          </a:xfrm>
          <a:prstGeom prst="roundRect">
            <a:avLst/>
          </a:prstGeom>
          <a:solidFill>
            <a:srgbClr val="F9C40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6" name="正方形/長方形 55"/>
          <p:cNvSpPr/>
          <p:nvPr/>
        </p:nvSpPr>
        <p:spPr>
          <a:xfrm>
            <a:off x="1899678" y="5398520"/>
            <a:ext cx="21226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ja-JP" altLang="en-US" sz="2000" dirty="0">
                <a:solidFill>
                  <a:srgbClr val="0066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リフォームの事なら</a:t>
            </a:r>
          </a:p>
        </p:txBody>
      </p:sp>
      <p:pic>
        <p:nvPicPr>
          <p:cNvPr id="57" name="図 5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8782">
            <a:off x="4165584" y="5372790"/>
            <a:ext cx="457200" cy="455295"/>
          </a:xfrm>
          <a:prstGeom prst="rect">
            <a:avLst/>
          </a:prstGeom>
        </p:spPr>
      </p:pic>
      <p:grpSp>
        <p:nvGrpSpPr>
          <p:cNvPr id="64" name="グループ化 63"/>
          <p:cNvGrpSpPr>
            <a:grpSpLocks noChangeAspect="1"/>
          </p:cNvGrpSpPr>
          <p:nvPr/>
        </p:nvGrpSpPr>
        <p:grpSpPr>
          <a:xfrm>
            <a:off x="1184257" y="1891570"/>
            <a:ext cx="7130449" cy="3086045"/>
            <a:chOff x="783837" y="1945350"/>
            <a:chExt cx="9507265" cy="4114726"/>
          </a:xfrm>
        </p:grpSpPr>
        <p:sp>
          <p:nvSpPr>
            <p:cNvPr id="65" name="正方形/長方形 64"/>
            <p:cNvSpPr/>
            <p:nvPr/>
          </p:nvSpPr>
          <p:spPr>
            <a:xfrm>
              <a:off x="795718" y="3922167"/>
              <a:ext cx="4724010" cy="210221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5537376" y="1956625"/>
              <a:ext cx="4724010" cy="210221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5523623" y="3938522"/>
              <a:ext cx="4767479" cy="2121554"/>
            </a:xfrm>
            <a:prstGeom prst="rect">
              <a:avLst/>
            </a:prstGeom>
            <a:pattFill prst="pct90">
              <a:fgClr>
                <a:srgbClr val="006600"/>
              </a:fgClr>
              <a:bgClr>
                <a:schemeClr val="accent6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783837" y="1945350"/>
              <a:ext cx="4767479" cy="2121554"/>
            </a:xfrm>
            <a:prstGeom prst="rect">
              <a:avLst/>
            </a:prstGeom>
            <a:pattFill prst="pct90">
              <a:fgClr>
                <a:srgbClr val="006600"/>
              </a:fgClr>
              <a:bgClr>
                <a:schemeClr val="accent6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9" name="円/楕円 68"/>
          <p:cNvSpPr>
            <a:spLocks noChangeAspect="1"/>
          </p:cNvSpPr>
          <p:nvPr/>
        </p:nvSpPr>
        <p:spPr>
          <a:xfrm>
            <a:off x="3968866" y="2653977"/>
            <a:ext cx="1561230" cy="1561230"/>
          </a:xfrm>
          <a:prstGeom prst="ellipse">
            <a:avLst/>
          </a:prstGeom>
          <a:pattFill prst="pct5">
            <a:fgClr>
              <a:srgbClr val="92D050"/>
            </a:fgClr>
            <a:bgClr>
              <a:schemeClr val="bg1"/>
            </a:bgClr>
          </a:patt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0" name="図 6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142" y="3040618"/>
            <a:ext cx="567371" cy="283685"/>
          </a:xfrm>
          <a:prstGeom prst="rect">
            <a:avLst/>
          </a:prstGeom>
        </p:spPr>
      </p:pic>
      <p:pic>
        <p:nvPicPr>
          <p:cNvPr id="71" name="図 7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731" y="3607201"/>
            <a:ext cx="458261" cy="261863"/>
          </a:xfrm>
          <a:prstGeom prst="rect">
            <a:avLst/>
          </a:prstGeom>
        </p:spPr>
      </p:pic>
      <p:pic>
        <p:nvPicPr>
          <p:cNvPr id="72" name="図 7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142" y="3552137"/>
            <a:ext cx="455144" cy="324212"/>
          </a:xfrm>
          <a:prstGeom prst="rect">
            <a:avLst/>
          </a:prstGeom>
        </p:spPr>
      </p:pic>
      <p:pic>
        <p:nvPicPr>
          <p:cNvPr id="73" name="図 7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265" y="2990740"/>
            <a:ext cx="523727" cy="383443"/>
          </a:xfrm>
          <a:prstGeom prst="rect">
            <a:avLst/>
          </a:prstGeom>
        </p:spPr>
      </p:pic>
      <p:sp>
        <p:nvSpPr>
          <p:cNvPr id="74" name="テキスト ボックス 73"/>
          <p:cNvSpPr txBox="1"/>
          <p:nvPr/>
        </p:nvSpPr>
        <p:spPr>
          <a:xfrm>
            <a:off x="2159893" y="906760"/>
            <a:ext cx="3877985" cy="46166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節電・耐震のお悩み解決！</a:t>
            </a:r>
            <a:endParaRPr kumimoji="1" lang="ja-JP" altLang="en-US" sz="24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1428194" y="1226150"/>
            <a:ext cx="6647974" cy="64633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夏のリフォームキャンペーン！</a:t>
            </a:r>
            <a:endParaRPr kumimoji="1" lang="ja-JP" altLang="en-US" sz="36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77" name="図 76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LineDrawing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878" y="752984"/>
            <a:ext cx="1193107" cy="500838"/>
          </a:xfrm>
          <a:prstGeom prst="rect">
            <a:avLst/>
          </a:prstGeom>
        </p:spPr>
      </p:pic>
      <p:sp>
        <p:nvSpPr>
          <p:cNvPr id="78" name="正方形/長方形 77"/>
          <p:cNvSpPr/>
          <p:nvPr/>
        </p:nvSpPr>
        <p:spPr>
          <a:xfrm>
            <a:off x="6112493" y="925861"/>
            <a:ext cx="10438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0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10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0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10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sz="10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10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0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endParaRPr lang="ja-JP" altLang="en-US" sz="10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9" name="正方形/長方形 78"/>
          <p:cNvSpPr/>
          <p:nvPr/>
        </p:nvSpPr>
        <p:spPr>
          <a:xfrm>
            <a:off x="6302449" y="792361"/>
            <a:ext cx="66396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【3</a:t>
            </a:r>
            <a:r>
              <a:rPr lang="ja-JP" altLang="en-US" sz="8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</a:t>
            </a:r>
            <a:r>
              <a:rPr lang="en-US" altLang="ja-JP" sz="8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8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1836634" y="3625067"/>
            <a:ext cx="2031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エコな生活をお考えの方は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2311123" y="4047501"/>
            <a:ext cx="108234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オール電化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＋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太陽光発電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5301579" y="2151685"/>
            <a:ext cx="2492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安心してお住まいになりたい方は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5737596" y="2556275"/>
            <a:ext cx="1620957" cy="711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一級建築士による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リフォーム相談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1549876" y="2151686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毎日快適にお住まいになりたい方は</a:t>
            </a:r>
            <a:endParaRPr kumimoji="1" lang="ja-JP" altLang="en-US" sz="1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1524229" y="2556276"/>
            <a:ext cx="2698175" cy="711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インテリアコーディネーターが</a:t>
            </a:r>
            <a:endParaRPr kumimoji="1" lang="en-US" altLang="ja-JP" sz="14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ご提案いたします。</a:t>
            </a:r>
            <a:endParaRPr kumimoji="1" lang="ja-JP" altLang="en-US" sz="1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6037878" y="3552137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減税に関しては</a:t>
            </a:r>
            <a:endParaRPr kumimoji="1" lang="ja-JP" altLang="en-US" sz="1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499268" y="3974571"/>
            <a:ext cx="2339102" cy="711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おまかせください。</a:t>
            </a:r>
            <a:endParaRPr kumimoji="1" lang="en-US" altLang="ja-JP" sz="14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詳しくご説明いたします。</a:t>
            </a:r>
            <a:endParaRPr kumimoji="1" lang="ja-JP" altLang="en-US" sz="1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09" name="図 10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3351" y="4581897"/>
            <a:ext cx="692068" cy="629720"/>
          </a:xfrm>
          <a:prstGeom prst="rect">
            <a:avLst/>
          </a:prstGeom>
        </p:spPr>
      </p:pic>
      <p:pic>
        <p:nvPicPr>
          <p:cNvPr id="110" name="図 10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566" y="4537010"/>
            <a:ext cx="692068" cy="629720"/>
          </a:xfrm>
          <a:prstGeom prst="rect">
            <a:avLst/>
          </a:prstGeom>
        </p:spPr>
      </p:pic>
      <p:pic>
        <p:nvPicPr>
          <p:cNvPr id="111" name="図 1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876" y="5272701"/>
            <a:ext cx="325874" cy="325874"/>
          </a:xfrm>
          <a:prstGeom prst="rect">
            <a:avLst/>
          </a:prstGeom>
        </p:spPr>
      </p:pic>
      <p:pic>
        <p:nvPicPr>
          <p:cNvPr id="112" name="図 1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985" y="5963371"/>
            <a:ext cx="302598" cy="302598"/>
          </a:xfrm>
          <a:prstGeom prst="rect">
            <a:avLst/>
          </a:prstGeom>
        </p:spPr>
      </p:pic>
      <p:pic>
        <p:nvPicPr>
          <p:cNvPr id="113" name="図 1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634" y="5963371"/>
            <a:ext cx="199515" cy="199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664536" y="1372783"/>
            <a:ext cx="6175290" cy="1143412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600" b="1" dirty="0" smtClean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719734" y="1008385"/>
            <a:ext cx="944802" cy="79208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73" y="2825991"/>
            <a:ext cx="229317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253" y="2825991"/>
            <a:ext cx="229317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4392141" y="3294043"/>
            <a:ext cx="792088" cy="79208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664536" y="4968825"/>
            <a:ext cx="6175290" cy="92738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6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b="1" dirty="0">
            <a:solidFill>
              <a:srgbClr val="7030A0"/>
            </a:solidFill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225</Words>
  <Application>Microsoft Office PowerPoint</Application>
  <PresentationFormat>ユーザー設定</PresentationFormat>
  <Paragraphs>36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2015-04-21T04:33:33Z</dcterms:created>
  <dcterms:modified xsi:type="dcterms:W3CDTF">2015-04-21T04:33:36Z</dcterms:modified>
</cp:coreProperties>
</file>